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1"/>
  </p:notesMasterIdLst>
  <p:handoutMasterIdLst>
    <p:handoutMasterId r:id="rId12"/>
  </p:handoutMasterIdLst>
  <p:sldIdLst>
    <p:sldId id="256" r:id="rId5"/>
    <p:sldId id="291" r:id="rId6"/>
    <p:sldId id="289" r:id="rId7"/>
    <p:sldId id="290" r:id="rId8"/>
    <p:sldId id="292" r:id="rId9"/>
    <p:sldId id="29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16D9F66E-5EB9-4882-86FB-DCBF35E3C3E4}">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43" autoAdjust="0"/>
    <p:restoredTop sz="95274" autoAdjust="0"/>
  </p:normalViewPr>
  <p:slideViewPr>
    <p:cSldViewPr snapToGrid="0">
      <p:cViewPr varScale="1">
        <p:scale>
          <a:sx n="111" d="100"/>
          <a:sy n="111" d="100"/>
        </p:scale>
        <p:origin x="606" y="96"/>
      </p:cViewPr>
      <p:guideLst>
        <p:guide pos="3840"/>
        <p:guide orient="horz" pos="2160"/>
      </p:guideLst>
    </p:cSldViewPr>
  </p:slideViewPr>
  <p:outlineViewPr>
    <p:cViewPr>
      <p:scale>
        <a:sx n="33" d="100"/>
        <a:sy n="33" d="100"/>
      </p:scale>
      <p:origin x="0" y="6258"/>
    </p:cViewPr>
  </p:outlin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Whiffin" userId="00104919-a999-495f-8293-7edfa0ef697e" providerId="ADAL" clId="{36DA3F67-B591-48F5-BD94-D3854A8C3419}"/>
    <pc:docChg chg="undo custSel addSld delSld modSld">
      <pc:chgData name="Amy Whiffin" userId="00104919-a999-495f-8293-7edfa0ef697e" providerId="ADAL" clId="{36DA3F67-B591-48F5-BD94-D3854A8C3419}" dt="2025-03-13T13:45:03.637" v="577" actId="20577"/>
      <pc:docMkLst>
        <pc:docMk/>
      </pc:docMkLst>
      <pc:sldChg chg="del">
        <pc:chgData name="Amy Whiffin" userId="00104919-a999-495f-8293-7edfa0ef697e" providerId="ADAL" clId="{36DA3F67-B591-48F5-BD94-D3854A8C3419}" dt="2025-03-13T13:42:40.378" v="0" actId="47"/>
        <pc:sldMkLst>
          <pc:docMk/>
          <pc:sldMk cId="1403866223" sldId="288"/>
        </pc:sldMkLst>
      </pc:sldChg>
      <pc:sldChg chg="modSp mod">
        <pc:chgData name="Amy Whiffin" userId="00104919-a999-495f-8293-7edfa0ef697e" providerId="ADAL" clId="{36DA3F67-B591-48F5-BD94-D3854A8C3419}" dt="2025-03-13T13:43:23.797" v="239" actId="20577"/>
        <pc:sldMkLst>
          <pc:docMk/>
          <pc:sldMk cId="3154606102" sldId="289"/>
        </pc:sldMkLst>
        <pc:spChg chg="mod">
          <ac:chgData name="Amy Whiffin" userId="00104919-a999-495f-8293-7edfa0ef697e" providerId="ADAL" clId="{36DA3F67-B591-48F5-BD94-D3854A8C3419}" dt="2025-03-13T13:43:23.797" v="239" actId="20577"/>
          <ac:spMkLst>
            <pc:docMk/>
            <pc:sldMk cId="3154606102" sldId="289"/>
            <ac:spMk id="3" creationId="{00000000-0000-0000-0000-000000000000}"/>
          </ac:spMkLst>
        </pc:spChg>
      </pc:sldChg>
      <pc:sldChg chg="add del">
        <pc:chgData name="Amy Whiffin" userId="00104919-a999-495f-8293-7edfa0ef697e" providerId="ADAL" clId="{36DA3F67-B591-48F5-BD94-D3854A8C3419}" dt="2025-03-13T13:43:39.498" v="241" actId="47"/>
        <pc:sldMkLst>
          <pc:docMk/>
          <pc:sldMk cId="195060778" sldId="292"/>
        </pc:sldMkLst>
      </pc:sldChg>
      <pc:sldChg chg="add del">
        <pc:chgData name="Amy Whiffin" userId="00104919-a999-495f-8293-7edfa0ef697e" providerId="ADAL" clId="{36DA3F67-B591-48F5-BD94-D3854A8C3419}" dt="2025-03-13T13:43:53.204" v="244" actId="47"/>
        <pc:sldMkLst>
          <pc:docMk/>
          <pc:sldMk cId="3439899838" sldId="293"/>
        </pc:sldMkLst>
      </pc:sldChg>
      <pc:sldChg chg="modSp mod">
        <pc:chgData name="Amy Whiffin" userId="00104919-a999-495f-8293-7edfa0ef697e" providerId="ADAL" clId="{36DA3F67-B591-48F5-BD94-D3854A8C3419}" dt="2025-03-13T13:45:03.637" v="577" actId="20577"/>
        <pc:sldMkLst>
          <pc:docMk/>
          <pc:sldMk cId="3632290671" sldId="294"/>
        </pc:sldMkLst>
        <pc:spChg chg="mod">
          <ac:chgData name="Amy Whiffin" userId="00104919-a999-495f-8293-7edfa0ef697e" providerId="ADAL" clId="{36DA3F67-B591-48F5-BD94-D3854A8C3419}" dt="2025-03-13T13:45:03.637" v="577" actId="20577"/>
          <ac:spMkLst>
            <pc:docMk/>
            <pc:sldMk cId="3632290671" sldId="294"/>
            <ac:spMk id="6" creationId="{00000000-0000-0000-0000-000000000000}"/>
          </ac:spMkLst>
        </pc:spChg>
      </pc:sldChg>
      <pc:sldChg chg="del">
        <pc:chgData name="Amy Whiffin" userId="00104919-a999-495f-8293-7edfa0ef697e" providerId="ADAL" clId="{36DA3F67-B591-48F5-BD94-D3854A8C3419}" dt="2025-03-13T13:43:56.928" v="245" actId="47"/>
        <pc:sldMkLst>
          <pc:docMk/>
          <pc:sldMk cId="2413464392" sldId="29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3/13/2025</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3/13/2025</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223563" y="2575407"/>
            <a:ext cx="4688853"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0" name="Group 39"/>
          <p:cNvGrpSpPr/>
          <p:nvPr/>
        </p:nvGrpSpPr>
        <p:grpSpPr>
          <a:xfrm rot="18988672">
            <a:off x="68557" y="189622"/>
            <a:ext cx="517230"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49" name="Freeform 500"/>
          <p:cNvSpPr>
            <a:spLocks/>
          </p:cNvSpPr>
          <p:nvPr/>
        </p:nvSpPr>
        <p:spPr bwMode="auto">
          <a:xfrm>
            <a:off x="3284322" y="4664178"/>
            <a:ext cx="8902911"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91440" tIns="45720" rIns="91440" bIns="45720" numCol="1" anchor="t" anchorCtr="0" compatLnSpc="1">
            <a:prstTxWarp prst="textNoShape">
              <a:avLst/>
            </a:prstTxWarp>
          </a:bodyPr>
          <a:lstStyle/>
          <a:p>
            <a:endParaRPr/>
          </a:p>
        </p:txBody>
      </p:sp>
      <p:grpSp>
        <p:nvGrpSpPr>
          <p:cNvPr id="50" name="Group 49"/>
          <p:cNvGrpSpPr/>
          <p:nvPr/>
        </p:nvGrpSpPr>
        <p:grpSpPr>
          <a:xfrm>
            <a:off x="11434163" y="6542"/>
            <a:ext cx="679129"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59" name="Freeform 413"/>
          <p:cNvSpPr>
            <a:spLocks/>
          </p:cNvSpPr>
          <p:nvPr/>
        </p:nvSpPr>
        <p:spPr bwMode="auto">
          <a:xfrm>
            <a:off x="-23365" y="3007512"/>
            <a:ext cx="12188952"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414"/>
          <p:cNvSpPr>
            <a:spLocks/>
          </p:cNvSpPr>
          <p:nvPr/>
        </p:nvSpPr>
        <p:spPr bwMode="auto">
          <a:xfrm>
            <a:off x="-23365" y="3324746"/>
            <a:ext cx="12188952"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61" name="Group 5"/>
          <p:cNvGrpSpPr>
            <a:grpSpLocks noChangeAspect="1"/>
          </p:cNvGrpSpPr>
          <p:nvPr/>
        </p:nvGrpSpPr>
        <p:grpSpPr bwMode="auto">
          <a:xfrm>
            <a:off x="-1519" y="854145"/>
            <a:ext cx="1881474"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81" name="Group 33"/>
          <p:cNvGrpSpPr>
            <a:grpSpLocks noChangeAspect="1"/>
          </p:cNvGrpSpPr>
          <p:nvPr/>
        </p:nvGrpSpPr>
        <p:grpSpPr bwMode="auto">
          <a:xfrm>
            <a:off x="1714988" y="4544219"/>
            <a:ext cx="1873268"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87" name="Group 43"/>
          <p:cNvGrpSpPr>
            <a:grpSpLocks noChangeAspect="1"/>
          </p:cNvGrpSpPr>
          <p:nvPr/>
        </p:nvGrpSpPr>
        <p:grpSpPr bwMode="auto">
          <a:xfrm>
            <a:off x="1168399" y="5011046"/>
            <a:ext cx="1497013"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4" name="Group 93"/>
          <p:cNvGrpSpPr/>
          <p:nvPr/>
        </p:nvGrpSpPr>
        <p:grpSpPr>
          <a:xfrm>
            <a:off x="-21971" y="4350236"/>
            <a:ext cx="1696783"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9" name="Group 43"/>
          <p:cNvGrpSpPr>
            <a:grpSpLocks noChangeAspect="1"/>
          </p:cNvGrpSpPr>
          <p:nvPr/>
        </p:nvGrpSpPr>
        <p:grpSpPr bwMode="auto">
          <a:xfrm>
            <a:off x="2911336" y="4572470"/>
            <a:ext cx="1850498"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06" name="Group 105"/>
          <p:cNvGrpSpPr/>
          <p:nvPr/>
        </p:nvGrpSpPr>
        <p:grpSpPr>
          <a:xfrm rot="1576354">
            <a:off x="11125791" y="2895976"/>
            <a:ext cx="1030189"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115" name="Freeform 8"/>
          <p:cNvSpPr>
            <a:spLocks/>
          </p:cNvSpPr>
          <p:nvPr/>
        </p:nvSpPr>
        <p:spPr bwMode="auto">
          <a:xfrm>
            <a:off x="4042661" y="5351893"/>
            <a:ext cx="349250"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6" name="Freeform 115"/>
          <p:cNvSpPr/>
          <p:nvPr/>
        </p:nvSpPr>
        <p:spPr>
          <a:xfrm>
            <a:off x="-28233" y="3533670"/>
            <a:ext cx="12139450"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7" name="Group 116"/>
          <p:cNvGrpSpPr/>
          <p:nvPr/>
        </p:nvGrpSpPr>
        <p:grpSpPr>
          <a:xfrm rot="198573">
            <a:off x="1199275" y="2684218"/>
            <a:ext cx="2154692"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p:spPr>
          <p:txBody>
            <a:bodyPr vert="horz" wrap="square" lIns="91440" tIns="45720" rIns="91440" bIns="45720" numCol="1" anchor="t" anchorCtr="0" compatLnSpc="1">
              <a:prstTxWarp prst="textNoShape">
                <a:avLst/>
              </a:prstTxWarp>
            </a:bodyPr>
            <a:lstStyle/>
            <a:p>
              <a:endParaRPr/>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p:spPr>
          <p:txBody>
            <a:bodyPr vert="horz" wrap="square" lIns="91440" tIns="45720" rIns="91440" bIns="45720" numCol="1" anchor="t" anchorCtr="0" compatLnSpc="1">
              <a:prstTxWarp prst="textNoShape">
                <a:avLst/>
              </a:prstTxWarp>
            </a:bodyPr>
            <a:lstStyle/>
            <a:p>
              <a:endParaRPr/>
            </a:p>
          </p:txBody>
        </p:sp>
      </p:grpSp>
      <p:grpSp>
        <p:nvGrpSpPr>
          <p:cNvPr id="146" name="Group 5"/>
          <p:cNvGrpSpPr>
            <a:grpSpLocks noChangeAspect="1"/>
          </p:cNvGrpSpPr>
          <p:nvPr/>
        </p:nvGrpSpPr>
        <p:grpSpPr bwMode="auto">
          <a:xfrm>
            <a:off x="9167354" y="4138360"/>
            <a:ext cx="3023057"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71" name="Group 64"/>
          <p:cNvGrpSpPr>
            <a:grpSpLocks noChangeAspect="1"/>
          </p:cNvGrpSpPr>
          <p:nvPr/>
        </p:nvGrpSpPr>
        <p:grpSpPr bwMode="auto">
          <a:xfrm rot="12827499" flipH="1">
            <a:off x="11360417" y="2338535"/>
            <a:ext cx="483752"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ctrTitle"/>
          </p:nvPr>
        </p:nvSpPr>
        <p:spPr>
          <a:xfrm>
            <a:off x="2681288" y="165020"/>
            <a:ext cx="9360418" cy="2263258"/>
          </a:xfrm>
        </p:spPr>
        <p:txBody>
          <a:bodyPr anchor="b">
            <a:normAutofit/>
          </a:bodyPr>
          <a:lstStyle>
            <a:lvl1pPr algn="ctr">
              <a:defRPr sz="6600"/>
            </a:lvl1pPr>
          </a:lstStyle>
          <a:p>
            <a:r>
              <a:rPr lang="en-US"/>
              <a:t>Click to edit Master title style</a:t>
            </a:r>
            <a:endParaRPr/>
          </a:p>
        </p:txBody>
      </p:sp>
      <p:sp>
        <p:nvSpPr>
          <p:cNvPr id="3" name="Subtitle 2"/>
          <p:cNvSpPr>
            <a:spLocks noGrp="1"/>
          </p:cNvSpPr>
          <p:nvPr>
            <p:ph type="subTitle" idx="1"/>
          </p:nvPr>
        </p:nvSpPr>
        <p:spPr>
          <a:xfrm>
            <a:off x="3903329" y="2476917"/>
            <a:ext cx="6916336" cy="1771600"/>
          </a:xfrm>
        </p:spPr>
        <p:txBody>
          <a:bodyPr>
            <a:normAutofit/>
          </a:bodyPr>
          <a:lstStyle>
            <a:lvl1pPr marL="0" indent="0" algn="ctr">
              <a:spcBef>
                <a:spcPts val="0"/>
              </a:spcBef>
              <a:buNone/>
              <a:defRPr sz="4800" cap="none" baseline="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338288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3/13/2025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1593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3999" y="1485900"/>
            <a:ext cx="9144001" cy="2933700"/>
          </a:xfrm>
        </p:spPr>
        <p:txBody>
          <a:bodyPr anchor="b">
            <a:normAutofit/>
          </a:bodyPr>
          <a:lstStyle>
            <a:lvl1pPr algn="l">
              <a:defRPr sz="5200" b="0"/>
            </a:lvl1pPr>
          </a:lstStyle>
          <a:p>
            <a:r>
              <a:rPr lang="en-US"/>
              <a:t>Click to edit Master title style</a:t>
            </a:r>
            <a:endParaRPr/>
          </a:p>
        </p:txBody>
      </p:sp>
      <p:sp>
        <p:nvSpPr>
          <p:cNvPr id="3" name="Text Placeholder 2"/>
          <p:cNvSpPr>
            <a:spLocks noGrp="1"/>
          </p:cNvSpPr>
          <p:nvPr>
            <p:ph type="body" idx="1"/>
          </p:nvPr>
        </p:nvSpPr>
        <p:spPr>
          <a:xfrm>
            <a:off x="1522413" y="4454034"/>
            <a:ext cx="9144000" cy="1184766"/>
          </a:xfrm>
        </p:spPr>
        <p:txBody>
          <a:bodyPr anchor="t">
            <a:normAutofit/>
          </a:bodyPr>
          <a:lstStyle>
            <a:lvl1pPr marL="0" indent="0" algn="l">
              <a:spcBef>
                <a:spcPts val="0"/>
              </a:spcBef>
              <a:buNone/>
              <a:defRPr sz="24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3/13/2025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15843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28572" y="1485900"/>
            <a:ext cx="4480560" cy="4123944"/>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7169" y="1485900"/>
            <a:ext cx="4480560" cy="4123944"/>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F12952B5-7A2F-4CC8-B7CE-9234E21C2837}" type="datetime1">
              <a:rPr lang="en-US" smtClean="0"/>
              <a:t>3/13/2025</a:t>
            </a:fld>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392521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528572" y="1376018"/>
            <a:ext cx="4480560" cy="768096"/>
          </a:xfrm>
        </p:spPr>
        <p:txBody>
          <a:bodyPr anchor="ctr">
            <a:norm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8572" y="2144114"/>
            <a:ext cx="4480560" cy="3494686"/>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7169" y="1376018"/>
            <a:ext cx="4480560" cy="768096"/>
          </a:xfrm>
        </p:spPr>
        <p:txBody>
          <a:bodyPr anchor="ctr">
            <a:norm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7169" y="2144114"/>
            <a:ext cx="4480560" cy="3494686"/>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CE1DA07A-9201-4B4B-BAF2-015AFA30F520}" type="datetime1">
              <a:rPr lang="en-US" smtClean="0"/>
              <a:t>3/13/2025</a:t>
            </a:fld>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003700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8643511" y="3888584"/>
            <a:ext cx="213014"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p:spPr>
        <p:txBody>
          <a:bodyPr vert="horz" wrap="square" lIns="91440" tIns="45720" rIns="91440" bIns="45720" numCol="1" anchor="t" anchorCtr="0" compatLnSpc="1">
            <a:prstTxWarp prst="textNoShape">
              <a:avLst/>
            </a:prstTxWarp>
          </a:bodyPr>
          <a:lstStyle/>
          <a:p>
            <a:endParaRPr/>
          </a:p>
        </p:txBody>
      </p:sp>
      <p:sp>
        <p:nvSpPr>
          <p:cNvPr id="7" name="Freeform 50"/>
          <p:cNvSpPr>
            <a:spLocks/>
          </p:cNvSpPr>
          <p:nvPr/>
        </p:nvSpPr>
        <p:spPr bwMode="auto">
          <a:xfrm>
            <a:off x="6780212" y="4191000"/>
            <a:ext cx="540996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 name="Freeform 51"/>
          <p:cNvSpPr>
            <a:spLocks/>
          </p:cNvSpPr>
          <p:nvPr/>
        </p:nvSpPr>
        <p:spPr bwMode="auto">
          <a:xfrm>
            <a:off x="-125" y="4572000"/>
            <a:ext cx="11415276"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nvGrpSpPr>
          <p:cNvPr id="9" name="Group 69"/>
          <p:cNvGrpSpPr>
            <a:grpSpLocks noChangeAspect="1"/>
          </p:cNvGrpSpPr>
          <p:nvPr/>
        </p:nvGrpSpPr>
        <p:grpSpPr bwMode="auto">
          <a:xfrm flipH="1">
            <a:off x="9732236" y="958654"/>
            <a:ext cx="1400819"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3" name="Group 69"/>
          <p:cNvGrpSpPr>
            <a:grpSpLocks noChangeAspect="1"/>
          </p:cNvGrpSpPr>
          <p:nvPr/>
        </p:nvGrpSpPr>
        <p:grpSpPr bwMode="auto">
          <a:xfrm>
            <a:off x="10895012" y="1248597"/>
            <a:ext cx="1254796"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77" name="Group 69"/>
          <p:cNvGrpSpPr>
            <a:grpSpLocks noChangeAspect="1"/>
          </p:cNvGrpSpPr>
          <p:nvPr/>
        </p:nvGrpSpPr>
        <p:grpSpPr bwMode="auto">
          <a:xfrm>
            <a:off x="9087454" y="2736976"/>
            <a:ext cx="906206"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60" name="Group 50"/>
          <p:cNvGrpSpPr>
            <a:grpSpLocks noChangeAspect="1"/>
          </p:cNvGrpSpPr>
          <p:nvPr/>
        </p:nvGrpSpPr>
        <p:grpSpPr bwMode="auto">
          <a:xfrm>
            <a:off x="10514012" y="2438400"/>
            <a:ext cx="1485016"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solidFill>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solidFill>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lumMod val="75000"/>
                  </a:schemeClr>
                </a:solidFill>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lumMod val="75000"/>
                  </a:schemeClr>
                </a:solidFill>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89" name="Group 5"/>
          <p:cNvGrpSpPr>
            <a:grpSpLocks noChangeAspect="1"/>
          </p:cNvGrpSpPr>
          <p:nvPr/>
        </p:nvGrpSpPr>
        <p:grpSpPr bwMode="auto">
          <a:xfrm>
            <a:off x="7988059" y="2988645"/>
            <a:ext cx="2439575"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310" name="Freeform 52"/>
          <p:cNvSpPr>
            <a:spLocks/>
          </p:cNvSpPr>
          <p:nvPr/>
        </p:nvSpPr>
        <p:spPr bwMode="auto">
          <a:xfrm>
            <a:off x="0" y="5181600"/>
            <a:ext cx="11163675"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p:spPr>
        <p:txBody>
          <a:bodyPr vert="horz" wrap="square" lIns="91440" tIns="45720" rIns="91440" bIns="45720" numCol="1" anchor="t" anchorCtr="0" compatLnSpc="1">
            <a:prstTxWarp prst="textNoShape">
              <a:avLst/>
            </a:prstTxWarp>
          </a:bodyPr>
          <a:lstStyle/>
          <a:p>
            <a:endParaRPr/>
          </a:p>
        </p:txBody>
      </p:sp>
      <p:grpSp>
        <p:nvGrpSpPr>
          <p:cNvPr id="311" name="Group 29"/>
          <p:cNvGrpSpPr>
            <a:grpSpLocks noChangeAspect="1"/>
          </p:cNvGrpSpPr>
          <p:nvPr/>
        </p:nvGrpSpPr>
        <p:grpSpPr bwMode="auto">
          <a:xfrm flipH="1">
            <a:off x="9191537" y="4800600"/>
            <a:ext cx="2998875"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48" name="Group 347"/>
          <p:cNvGrpSpPr/>
          <p:nvPr/>
        </p:nvGrpSpPr>
        <p:grpSpPr>
          <a:xfrm>
            <a:off x="-1588" y="3799401"/>
            <a:ext cx="4386410"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grpSp>
        <p:nvGrpSpPr>
          <p:cNvPr id="422" name="Group 52"/>
          <p:cNvGrpSpPr>
            <a:grpSpLocks noChangeAspect="1"/>
          </p:cNvGrpSpPr>
          <p:nvPr/>
        </p:nvGrpSpPr>
        <p:grpSpPr bwMode="auto">
          <a:xfrm rot="19948164">
            <a:off x="369246" y="506291"/>
            <a:ext cx="892898"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31" name="Group 52"/>
          <p:cNvGrpSpPr>
            <a:grpSpLocks noChangeAspect="1"/>
          </p:cNvGrpSpPr>
          <p:nvPr/>
        </p:nvGrpSpPr>
        <p:grpSpPr bwMode="auto">
          <a:xfrm rot="5825446">
            <a:off x="11635759" y="394369"/>
            <a:ext cx="408172" cy="467084"/>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40" name="Group 66"/>
          <p:cNvGrpSpPr>
            <a:grpSpLocks noChangeAspect="1"/>
          </p:cNvGrpSpPr>
          <p:nvPr/>
        </p:nvGrpSpPr>
        <p:grpSpPr bwMode="auto">
          <a:xfrm>
            <a:off x="23436" y="3048994"/>
            <a:ext cx="388175"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title"/>
          </p:nvPr>
        </p:nvSpPr>
        <p:spPr>
          <a:xfrm>
            <a:off x="2034904" y="828876"/>
            <a:ext cx="6058552" cy="3507549"/>
          </a:xfrm>
        </p:spPr>
        <p:txBody>
          <a:bodyPr anchor="ctr">
            <a:normAutofit/>
          </a:bodyPr>
          <a:lstStyle>
            <a:lvl1pPr algn="ctr">
              <a:defRPr sz="6000"/>
            </a:lvl1p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9E583DDF-CA54-461A-A486-592D2374C532}" type="datetimeFigureOut">
              <a:rPr lang="en-US"/>
              <a:t>3/13/2025</a:t>
            </a:fld>
            <a:endParaRPr/>
          </a:p>
        </p:txBody>
      </p:sp>
      <p:sp>
        <p:nvSpPr>
          <p:cNvPr id="5" name="Slide Number Placeholder 4"/>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842011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9E583DDF-CA54-461A-A486-592D2374C532}" type="datetimeFigureOut">
              <a:rPr lang="en-US"/>
              <a:t>3/13/2025</a:t>
            </a:fld>
            <a:endParaRPr/>
          </a:p>
        </p:txBody>
      </p:sp>
      <p:sp>
        <p:nvSpPr>
          <p:cNvPr id="4" name="Slide Number Placeholder 3"/>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559003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0" y="1188720"/>
            <a:ext cx="3108960" cy="2286000"/>
          </a:xfrm>
        </p:spPr>
        <p:txBody>
          <a:bodyPr anchor="b">
            <a:normAutofit/>
          </a:bodyPr>
          <a:lstStyle>
            <a:lvl1pPr>
              <a:defRPr sz="3400" b="0"/>
            </a:lvl1pPr>
          </a:lstStyle>
          <a:p>
            <a:r>
              <a:rPr lang="en-US"/>
              <a:t>Click to edit Master title style</a:t>
            </a:r>
            <a:endParaRPr/>
          </a:p>
        </p:txBody>
      </p:sp>
      <p:sp>
        <p:nvSpPr>
          <p:cNvPr id="3" name="Content Placeholder 2"/>
          <p:cNvSpPr>
            <a:spLocks noGrp="1"/>
          </p:cNvSpPr>
          <p:nvPr>
            <p:ph idx="1"/>
          </p:nvPr>
        </p:nvSpPr>
        <p:spPr>
          <a:xfrm>
            <a:off x="4480560" y="457200"/>
            <a:ext cx="6675120" cy="59436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1097280" y="3474720"/>
            <a:ext cx="3108960" cy="137160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9E583DDF-CA54-461A-A486-592D2374C532}" type="datetimeFigureOut">
              <a:rPr lang="en-US"/>
              <a:t>3/13/2025</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43594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0" y="1188720"/>
            <a:ext cx="3108960" cy="2286000"/>
          </a:xfrm>
        </p:spPr>
        <p:txBody>
          <a:bodyPr anchor="b">
            <a:normAutofit/>
          </a:bodyPr>
          <a:lstStyle>
            <a:lvl1pPr>
              <a:defRPr sz="34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4480560" y="457200"/>
            <a:ext cx="6675120" cy="5943600"/>
          </a:xfrm>
          <a:solidFill>
            <a:schemeClr val="bg1">
              <a:lumMod val="95000"/>
            </a:schemeClr>
          </a:solidFill>
        </p:spPr>
        <p:txBody>
          <a:bodyPr>
            <a:normAutofit/>
          </a:bodyPr>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1097280" y="3474720"/>
            <a:ext cx="3108960" cy="137160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9E583DDF-CA54-461A-A486-592D2374C532}" type="datetimeFigureOut">
              <a:rPr lang="en-US"/>
              <a:t>3/13/2025</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371734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3/13/2025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3338572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92666"/>
            <a:ext cx="2628900" cy="5579533"/>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592666"/>
            <a:ext cx="7734300" cy="55795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3/13/2025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51558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8761412" y="5521528"/>
            <a:ext cx="342876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p:spPr>
        <p:txBody>
          <a:bodyPr vert="horz" wrap="square" lIns="91440" tIns="45720" rIns="91440" bIns="45720" numCol="1" anchor="t" anchorCtr="0" compatLnSpc="1">
            <a:prstTxWarp prst="textNoShape">
              <a:avLst/>
            </a:prstTxWarp>
          </a:bodyPr>
          <a:lstStyle/>
          <a:p>
            <a:endParaRPr/>
          </a:p>
        </p:txBody>
      </p:sp>
      <p:sp>
        <p:nvSpPr>
          <p:cNvPr id="8" name="Freeform 51"/>
          <p:cNvSpPr>
            <a:spLocks/>
          </p:cNvSpPr>
          <p:nvPr/>
        </p:nvSpPr>
        <p:spPr bwMode="auto">
          <a:xfrm>
            <a:off x="0" y="5652178"/>
            <a:ext cx="11415151"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p:spPr>
        <p:txBody>
          <a:bodyPr vert="horz" wrap="square" lIns="91440" tIns="45720" rIns="91440" bIns="45720" numCol="1" anchor="t" anchorCtr="0" compatLnSpc="1">
            <a:prstTxWarp prst="textNoShape">
              <a:avLst/>
            </a:prstTxWarp>
          </a:bodyPr>
          <a:lstStyle/>
          <a:p>
            <a:endParaRPr/>
          </a:p>
        </p:txBody>
      </p:sp>
      <p:sp>
        <p:nvSpPr>
          <p:cNvPr id="9" name="Freeform 51"/>
          <p:cNvSpPr>
            <a:spLocks/>
          </p:cNvSpPr>
          <p:nvPr/>
        </p:nvSpPr>
        <p:spPr bwMode="auto">
          <a:xfrm>
            <a:off x="-13749" y="5865035"/>
            <a:ext cx="11415151"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p:spPr>
        <p:txBody>
          <a:bodyPr vert="horz" wrap="square" lIns="91440" tIns="45720" rIns="91440" bIns="45720" numCol="1" anchor="t" anchorCtr="0" compatLnSpc="1">
            <a:prstTxWarp prst="textNoShape">
              <a:avLst/>
            </a:prstTxWarp>
          </a:bodyPr>
          <a:lstStyle/>
          <a:p>
            <a:endParaRPr/>
          </a:p>
        </p:txBody>
      </p:sp>
      <p:grpSp>
        <p:nvGrpSpPr>
          <p:cNvPr id="10" name="Group 66"/>
          <p:cNvGrpSpPr>
            <a:grpSpLocks noChangeAspect="1"/>
          </p:cNvGrpSpPr>
          <p:nvPr/>
        </p:nvGrpSpPr>
        <p:grpSpPr bwMode="auto">
          <a:xfrm>
            <a:off x="11647687" y="947576"/>
            <a:ext cx="426645"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9" name="Group 18"/>
          <p:cNvGrpSpPr/>
          <p:nvPr/>
        </p:nvGrpSpPr>
        <p:grpSpPr>
          <a:xfrm>
            <a:off x="11308927" y="6212029"/>
            <a:ext cx="875471"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6" name="Group 5"/>
          <p:cNvGrpSpPr>
            <a:grpSpLocks noChangeAspect="1"/>
          </p:cNvGrpSpPr>
          <p:nvPr/>
        </p:nvGrpSpPr>
        <p:grpSpPr bwMode="auto">
          <a:xfrm>
            <a:off x="2441" y="2873890"/>
            <a:ext cx="597228"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4" name="Group 16"/>
          <p:cNvGrpSpPr>
            <a:grpSpLocks noChangeAspect="1"/>
          </p:cNvGrpSpPr>
          <p:nvPr/>
        </p:nvGrpSpPr>
        <p:grpSpPr bwMode="auto">
          <a:xfrm>
            <a:off x="139505" y="-13010"/>
            <a:ext cx="1382907"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3" name="Group 28"/>
          <p:cNvGrpSpPr>
            <a:grpSpLocks noChangeAspect="1"/>
          </p:cNvGrpSpPr>
          <p:nvPr/>
        </p:nvGrpSpPr>
        <p:grpSpPr bwMode="auto">
          <a:xfrm>
            <a:off x="0" y="5007562"/>
            <a:ext cx="687853"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52" name="Group 52"/>
          <p:cNvGrpSpPr>
            <a:grpSpLocks noChangeAspect="1"/>
          </p:cNvGrpSpPr>
          <p:nvPr/>
        </p:nvGrpSpPr>
        <p:grpSpPr bwMode="auto">
          <a:xfrm rot="19948164">
            <a:off x="11143247" y="105148"/>
            <a:ext cx="675071"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61" name="Group 64"/>
          <p:cNvGrpSpPr>
            <a:grpSpLocks noChangeAspect="1"/>
          </p:cNvGrpSpPr>
          <p:nvPr/>
        </p:nvGrpSpPr>
        <p:grpSpPr bwMode="auto">
          <a:xfrm flipH="1">
            <a:off x="10782665" y="2958792"/>
            <a:ext cx="102824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Placeholder 1"/>
          <p:cNvSpPr>
            <a:spLocks noGrp="1"/>
          </p:cNvSpPr>
          <p:nvPr>
            <p:ph type="title"/>
          </p:nvPr>
        </p:nvSpPr>
        <p:spPr>
          <a:xfrm>
            <a:off x="1524000" y="78910"/>
            <a:ext cx="9133730" cy="1233424"/>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528572" y="1485900"/>
            <a:ext cx="9134856" cy="415290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522412" y="6601968"/>
            <a:ext cx="6978460" cy="237744"/>
          </a:xfrm>
          <a:prstGeom prst="rect">
            <a:avLst/>
          </a:prstGeom>
        </p:spPr>
        <p:txBody>
          <a:bodyPr vert="horz" lIns="91440" tIns="45720" rIns="91440" bIns="45720" rtlCol="0" anchor="ctr"/>
          <a:lstStyle>
            <a:lvl1pPr algn="l">
              <a:defRPr sz="1200" cap="none" baseline="0">
                <a:solidFill>
                  <a:schemeClr val="tx1"/>
                </a:solidFill>
              </a:defRPr>
            </a:lvl1pPr>
          </a:lstStyle>
          <a:p>
            <a:r>
              <a:rPr lang="en-US" dirty="0"/>
              <a:t>Add a footer</a:t>
            </a:r>
          </a:p>
        </p:txBody>
      </p:sp>
      <p:sp>
        <p:nvSpPr>
          <p:cNvPr id="4" name="Date Placeholder 3"/>
          <p:cNvSpPr>
            <a:spLocks noGrp="1"/>
          </p:cNvSpPr>
          <p:nvPr>
            <p:ph type="dt" sz="half" idx="2"/>
          </p:nvPr>
        </p:nvSpPr>
        <p:spPr>
          <a:xfrm>
            <a:off x="8875776" y="6601968"/>
            <a:ext cx="1063198" cy="193933"/>
          </a:xfrm>
          <a:prstGeom prst="rect">
            <a:avLst/>
          </a:prstGeom>
        </p:spPr>
        <p:txBody>
          <a:bodyPr vert="horz" lIns="91440" tIns="45720" rIns="91440" bIns="45720" rtlCol="0" anchor="ctr"/>
          <a:lstStyle>
            <a:lvl1pPr algn="r">
              <a:defRPr sz="1200">
                <a:solidFill>
                  <a:schemeClr val="tx1"/>
                </a:solidFill>
              </a:defRPr>
            </a:lvl1pPr>
          </a:lstStyle>
          <a:p>
            <a:fld id="{9E583DDF-CA54-461A-A486-592D2374C532}" type="datetimeFigureOut">
              <a:rPr lang="en-US" smtClean="0"/>
              <a:pPr/>
              <a:t>3/13/2025</a:t>
            </a:fld>
            <a:endParaRPr lang="en-US"/>
          </a:p>
        </p:txBody>
      </p:sp>
      <p:sp>
        <p:nvSpPr>
          <p:cNvPr id="6" name="Slide Number Placeholder 5"/>
          <p:cNvSpPr>
            <a:spLocks noGrp="1"/>
          </p:cNvSpPr>
          <p:nvPr>
            <p:ph type="sldNum" sz="quarter" idx="4"/>
          </p:nvPr>
        </p:nvSpPr>
        <p:spPr>
          <a:xfrm>
            <a:off x="10023348" y="6601968"/>
            <a:ext cx="640080" cy="237744"/>
          </a:xfrm>
          <a:prstGeom prst="rect">
            <a:avLst/>
          </a:prstGeom>
        </p:spPr>
        <p:txBody>
          <a:bodyPr vert="horz" lIns="91440" tIns="45720" rIns="91440" bIns="45720" rtlCol="0" anchor="ctr"/>
          <a:lstStyle>
            <a:lvl1pPr algn="r">
              <a:defRPr sz="1200">
                <a:solidFill>
                  <a:schemeClr val="tx1"/>
                </a:solidFill>
              </a:defRPr>
            </a:lvl1pPr>
          </a:lstStyle>
          <a:p>
            <a:fld id="{CA8D9AD5-F248-4919-864A-CFD76CC027D6}" type="slidenum">
              <a:rPr lang="en-US" smtClean="0"/>
              <a:pPr/>
              <a:t>‹#›</a:t>
            </a:fld>
            <a:endParaRPr lang="en-US"/>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3" r:id="rId4"/>
    <p:sldLayoutId id="2147483664"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914400" rtl="0" eaLnBrk="1" latinLnBrk="0" hangingPunct="1">
        <a:lnSpc>
          <a:spcPct val="90000"/>
        </a:lnSpc>
        <a:spcBef>
          <a:spcPct val="0"/>
        </a:spcBef>
        <a:buFont typeface="Arial" pitchFamily="34" charset="0"/>
        <a:buNone/>
        <a:defRPr sz="3400" kern="1200">
          <a:solidFill>
            <a:schemeClr val="tx1"/>
          </a:solidFill>
          <a:latin typeface="+mj-lt"/>
          <a:ea typeface="+mj-ea"/>
          <a:cs typeface="+mj-cs"/>
        </a:defRPr>
      </a:lvl1pPr>
    </p:titleStyle>
    <p:bodyStyle>
      <a:lvl1pPr marL="274320" indent="-228600" algn="l" defTabSz="914400" rtl="0" eaLnBrk="1" latinLnBrk="0" hangingPunct="1">
        <a:lnSpc>
          <a:spcPct val="100000"/>
        </a:lnSpc>
        <a:spcBef>
          <a:spcPts val="1800"/>
        </a:spcBef>
        <a:buClr>
          <a:schemeClr val="tx1">
            <a:lumMod val="75000"/>
            <a:lumOff val="25000"/>
          </a:schemeClr>
        </a:buClr>
        <a:buSzPct val="10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100000"/>
        </a:lnSpc>
        <a:spcBef>
          <a:spcPts val="1000"/>
        </a:spcBef>
        <a:buClr>
          <a:schemeClr val="tx1">
            <a:lumMod val="75000"/>
            <a:lumOff val="25000"/>
          </a:schemeClr>
        </a:buClr>
        <a:buSzPct val="10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7" pos="384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London trip</a:t>
            </a:r>
          </a:p>
        </p:txBody>
      </p:sp>
      <p:sp>
        <p:nvSpPr>
          <p:cNvPr id="5" name="Subtitle 4"/>
          <p:cNvSpPr>
            <a:spLocks noGrp="1"/>
          </p:cNvSpPr>
          <p:nvPr>
            <p:ph type="subTitle" idx="1"/>
          </p:nvPr>
        </p:nvSpPr>
        <p:spPr/>
        <p:txBody>
          <a:bodyPr/>
          <a:lstStyle/>
          <a:p>
            <a:r>
              <a:rPr lang="en-US" dirty="0"/>
              <a:t>20</a:t>
            </a:r>
            <a:r>
              <a:rPr lang="en-US" baseline="30000" dirty="0"/>
              <a:t>th</a:t>
            </a:r>
            <a:r>
              <a:rPr lang="en-US" dirty="0"/>
              <a:t>-21st March 2025</a:t>
            </a:r>
          </a:p>
        </p:txBody>
      </p:sp>
    </p:spTree>
    <p:extLst>
      <p:ext uri="{BB962C8B-B14F-4D97-AF65-F5344CB8AC3E}">
        <p14:creationId xmlns:p14="http://schemas.microsoft.com/office/powerpoint/2010/main" val="325067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Staffing</a:t>
            </a:r>
          </a:p>
        </p:txBody>
      </p:sp>
      <p:sp>
        <p:nvSpPr>
          <p:cNvPr id="3" name="Content Placeholder 2"/>
          <p:cNvSpPr>
            <a:spLocks noGrp="1"/>
          </p:cNvSpPr>
          <p:nvPr>
            <p:ph idx="1"/>
          </p:nvPr>
        </p:nvSpPr>
        <p:spPr/>
        <p:txBody>
          <a:bodyPr/>
          <a:lstStyle/>
          <a:p>
            <a:r>
              <a:rPr lang="en-GB" sz="2800" dirty="0"/>
              <a:t>Mrs </a:t>
            </a:r>
            <a:r>
              <a:rPr lang="en-GB" sz="2800" dirty="0" err="1"/>
              <a:t>Dowdle</a:t>
            </a:r>
            <a:r>
              <a:rPr lang="en-GB" sz="2800" dirty="0"/>
              <a:t> – trained to administer medication</a:t>
            </a:r>
          </a:p>
          <a:p>
            <a:r>
              <a:rPr lang="en-GB" sz="2800" dirty="0"/>
              <a:t>Miss Whiffin</a:t>
            </a:r>
          </a:p>
          <a:p>
            <a:r>
              <a:rPr lang="en-GB" sz="2800" dirty="0"/>
              <a:t>Mrs Davison– First Aid Trained</a:t>
            </a:r>
          </a:p>
          <a:p>
            <a:endParaRPr lang="en-GB" sz="2800" dirty="0"/>
          </a:p>
          <a:p>
            <a:r>
              <a:rPr lang="en-GB" dirty="0"/>
              <a:t>3 members of staff from </a:t>
            </a:r>
            <a:r>
              <a:rPr lang="en-GB" dirty="0" err="1"/>
              <a:t>Fatfield</a:t>
            </a:r>
            <a:r>
              <a:rPr lang="en-GB" dirty="0"/>
              <a:t> Academy</a:t>
            </a:r>
          </a:p>
        </p:txBody>
      </p:sp>
    </p:spTree>
    <p:extLst>
      <p:ext uri="{BB962C8B-B14F-4D97-AF65-F5344CB8AC3E}">
        <p14:creationId xmlns:p14="http://schemas.microsoft.com/office/powerpoint/2010/main" val="1564025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Thursday 20th March</a:t>
            </a:r>
          </a:p>
        </p:txBody>
      </p:sp>
      <p:sp>
        <p:nvSpPr>
          <p:cNvPr id="3" name="Content Placeholder 2"/>
          <p:cNvSpPr>
            <a:spLocks noGrp="1"/>
          </p:cNvSpPr>
          <p:nvPr>
            <p:ph idx="1"/>
          </p:nvPr>
        </p:nvSpPr>
        <p:spPr>
          <a:xfrm>
            <a:off x="861847" y="1312334"/>
            <a:ext cx="10068911" cy="5197523"/>
          </a:xfrm>
        </p:spPr>
        <p:txBody>
          <a:bodyPr>
            <a:normAutofit fontScale="77500" lnSpcReduction="20000"/>
          </a:bodyPr>
          <a:lstStyle/>
          <a:p>
            <a:r>
              <a:rPr lang="en-GB" sz="2800" dirty="0"/>
              <a:t>Arrive at school for 5.15 am. Doors will be open from 5am. Come into school through the main entrance. Parents are able to stay with their children in the school hall until we depart should you wish to stay.</a:t>
            </a:r>
          </a:p>
          <a:p>
            <a:r>
              <a:rPr lang="en-GB" sz="2800" dirty="0"/>
              <a:t>Coach departs at 5.30am prompt. </a:t>
            </a:r>
          </a:p>
          <a:p>
            <a:r>
              <a:rPr lang="en-GB" sz="2800" dirty="0"/>
              <a:t>The journey will last approximately 6 hours. Children need to take breakfast and lunch with them on the bus. Toilet stops will be made as necessary.</a:t>
            </a:r>
          </a:p>
          <a:p>
            <a:r>
              <a:rPr lang="en-GB" sz="2800" dirty="0"/>
              <a:t>11.30 - Guided Tour at Harry Potter Studios</a:t>
            </a:r>
          </a:p>
          <a:p>
            <a:r>
              <a:rPr lang="en-US" sz="2800" dirty="0"/>
              <a:t>15.40 - Check in at the hotel.</a:t>
            </a:r>
            <a:endParaRPr lang="en-GB" sz="2800" dirty="0"/>
          </a:p>
          <a:p>
            <a:r>
              <a:rPr lang="en-GB" sz="2800" dirty="0"/>
              <a:t>17.30 – Pizza Hut buffet.</a:t>
            </a:r>
          </a:p>
          <a:p>
            <a:r>
              <a:rPr lang="en-GB" sz="2800" dirty="0"/>
              <a:t>19.00 – Matilda the Musical</a:t>
            </a:r>
          </a:p>
          <a:p>
            <a:r>
              <a:rPr lang="en-GB" sz="2800" dirty="0"/>
              <a:t>23.00 - Bed!</a:t>
            </a:r>
          </a:p>
          <a:p>
            <a:endParaRPr lang="en-GB" dirty="0"/>
          </a:p>
        </p:txBody>
      </p:sp>
    </p:spTree>
    <p:extLst>
      <p:ext uri="{BB962C8B-B14F-4D97-AF65-F5344CB8AC3E}">
        <p14:creationId xmlns:p14="http://schemas.microsoft.com/office/powerpoint/2010/main" val="3154606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Friday 21</a:t>
            </a:r>
            <a:r>
              <a:rPr lang="en-US" baseline="30000" dirty="0"/>
              <a:t>st</a:t>
            </a:r>
            <a:r>
              <a:rPr lang="en-US" dirty="0"/>
              <a:t>  March</a:t>
            </a:r>
          </a:p>
        </p:txBody>
      </p:sp>
      <p:sp>
        <p:nvSpPr>
          <p:cNvPr id="3" name="Content Placeholder 2"/>
          <p:cNvSpPr>
            <a:spLocks noGrp="1"/>
          </p:cNvSpPr>
          <p:nvPr>
            <p:ph sz="half" idx="1"/>
          </p:nvPr>
        </p:nvSpPr>
        <p:spPr>
          <a:xfrm>
            <a:off x="1528571" y="1485900"/>
            <a:ext cx="8918711" cy="4123944"/>
          </a:xfrm>
        </p:spPr>
        <p:txBody>
          <a:bodyPr>
            <a:noAutofit/>
          </a:bodyPr>
          <a:lstStyle/>
          <a:p>
            <a:r>
              <a:rPr lang="en-US" sz="2800" dirty="0"/>
              <a:t>8.30 - Hot and cold breakfast buffet in the hotel.</a:t>
            </a:r>
          </a:p>
          <a:p>
            <a:r>
              <a:rPr lang="en-US" sz="2800" dirty="0"/>
              <a:t>11.00 – Natural History Museum including packed lunches (provided by tour company).</a:t>
            </a:r>
          </a:p>
          <a:p>
            <a:r>
              <a:rPr lang="en-US" sz="2800" dirty="0"/>
              <a:t>13.00 - Journey home including a stop off at McDonalds for tea.</a:t>
            </a:r>
          </a:p>
          <a:p>
            <a:r>
              <a:rPr lang="en-US" sz="2800" dirty="0"/>
              <a:t>Arrive back at school at 20.30pm. Collect children directly from the coach outside of school – check Facebook updates for any changes.</a:t>
            </a:r>
          </a:p>
        </p:txBody>
      </p:sp>
    </p:spTree>
    <p:extLst>
      <p:ext uri="{BB962C8B-B14F-4D97-AF65-F5344CB8AC3E}">
        <p14:creationId xmlns:p14="http://schemas.microsoft.com/office/powerpoint/2010/main" val="1402705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Accommodation </a:t>
            </a:r>
          </a:p>
        </p:txBody>
      </p:sp>
      <p:sp>
        <p:nvSpPr>
          <p:cNvPr id="3" name="Content Placeholder 2"/>
          <p:cNvSpPr>
            <a:spLocks noGrp="1"/>
          </p:cNvSpPr>
          <p:nvPr>
            <p:ph sz="half" idx="2"/>
          </p:nvPr>
        </p:nvSpPr>
        <p:spPr>
          <a:xfrm>
            <a:off x="1528572" y="2144114"/>
            <a:ext cx="8603400" cy="3494686"/>
          </a:xfrm>
        </p:spPr>
        <p:txBody>
          <a:bodyPr>
            <a:normAutofit/>
          </a:bodyPr>
          <a:lstStyle/>
          <a:p>
            <a:pPr hangingPunct="0"/>
            <a:r>
              <a:rPr lang="en-GB" sz="2800" dirty="0"/>
              <a:t>Premier Inn Wembley Park</a:t>
            </a:r>
          </a:p>
          <a:p>
            <a:r>
              <a:rPr lang="en-GB" sz="2800" dirty="0"/>
              <a:t>Audited by NST as part of Safety Management System</a:t>
            </a:r>
          </a:p>
          <a:p>
            <a:r>
              <a:rPr lang="en-GB" sz="2800" dirty="0"/>
              <a:t>Adult rooms at start, middle and end of children’s rooms – early check in.</a:t>
            </a:r>
          </a:p>
          <a:p>
            <a:r>
              <a:rPr lang="en-GB" sz="2800" dirty="0" err="1"/>
              <a:t>En</a:t>
            </a:r>
            <a:r>
              <a:rPr lang="en-GB" sz="2800" dirty="0"/>
              <a:t> suite bathrooms with towels.</a:t>
            </a:r>
            <a:endParaRPr lang="en-US" sz="2800" dirty="0"/>
          </a:p>
        </p:txBody>
      </p:sp>
    </p:spTree>
    <p:extLst>
      <p:ext uri="{BB962C8B-B14F-4D97-AF65-F5344CB8AC3E}">
        <p14:creationId xmlns:p14="http://schemas.microsoft.com/office/powerpoint/2010/main" val="195060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to Pack</a:t>
            </a:r>
          </a:p>
        </p:txBody>
      </p:sp>
      <p:sp>
        <p:nvSpPr>
          <p:cNvPr id="6" name="Content Placeholder 5"/>
          <p:cNvSpPr>
            <a:spLocks noGrp="1"/>
          </p:cNvSpPr>
          <p:nvPr>
            <p:ph sz="quarter" idx="4"/>
          </p:nvPr>
        </p:nvSpPr>
        <p:spPr>
          <a:xfrm>
            <a:off x="987972" y="1208690"/>
            <a:ext cx="9783492" cy="5570400"/>
          </a:xfrm>
        </p:spPr>
        <p:txBody>
          <a:bodyPr>
            <a:normAutofit fontScale="92500"/>
          </a:bodyPr>
          <a:lstStyle/>
          <a:p>
            <a:r>
              <a:rPr lang="en-GB" sz="1800" dirty="0"/>
              <a:t>An overnight bag which can stay on the coach.</a:t>
            </a:r>
          </a:p>
          <a:p>
            <a:r>
              <a:rPr lang="en-GB" sz="1800" dirty="0"/>
              <a:t>A smaller bag which will be carried around through the day.</a:t>
            </a:r>
          </a:p>
          <a:p>
            <a:r>
              <a:rPr lang="en-GB" sz="1800" dirty="0"/>
              <a:t>A snack for breakfast and a packed lunch for the Thursday – no cans of pop.</a:t>
            </a:r>
          </a:p>
          <a:p>
            <a:r>
              <a:rPr lang="en-GB" sz="1800" dirty="0"/>
              <a:t>A disposable camera.</a:t>
            </a:r>
          </a:p>
          <a:p>
            <a:r>
              <a:rPr lang="en-GB" sz="1800" dirty="0"/>
              <a:t>No mobile phones with SIM cards </a:t>
            </a:r>
          </a:p>
          <a:p>
            <a:r>
              <a:rPr lang="en-GB" sz="1800" dirty="0"/>
              <a:t>Any technology is your child’s responsibility (no SIM cards)</a:t>
            </a:r>
          </a:p>
          <a:p>
            <a:r>
              <a:rPr lang="en-GB" sz="1800" dirty="0"/>
              <a:t>Something to keep them busy on the coach.</a:t>
            </a:r>
          </a:p>
          <a:p>
            <a:r>
              <a:rPr lang="en-GB" sz="1800" dirty="0"/>
              <a:t> A maximum of £30 spending money – in an envelope with their name on. This will be collected in by school staff on Thursday morning. </a:t>
            </a:r>
          </a:p>
          <a:p>
            <a:r>
              <a:rPr lang="en-GB" sz="1800" dirty="0"/>
              <a:t>All medication to be signed into school Tuesday at 3pm and kept in school until Thursday morning.</a:t>
            </a:r>
          </a:p>
          <a:p>
            <a:r>
              <a:rPr lang="en-GB" sz="1800" dirty="0"/>
              <a:t>Towels are provided by the hotel.</a:t>
            </a:r>
          </a:p>
          <a:p>
            <a:r>
              <a:rPr lang="en-GB" dirty="0"/>
              <a:t>Toiletries – shampoo not needed.</a:t>
            </a:r>
          </a:p>
          <a:p>
            <a:endParaRPr lang="en-GB" dirty="0"/>
          </a:p>
        </p:txBody>
      </p:sp>
    </p:spTree>
    <p:extLst>
      <p:ext uri="{BB962C8B-B14F-4D97-AF65-F5344CB8AC3E}">
        <p14:creationId xmlns:p14="http://schemas.microsoft.com/office/powerpoint/2010/main" val="3632290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all fun education presentation (widescreen).potx" id="{13F266B3-3667-4715-838E-2D35384A824B}" vid="{5EC2A2B6-6A5B-436A-9EF3-6607D16C2EDB}"/>
    </a:ext>
  </a:extLst>
</a:theme>
</file>

<file path=ppt/theme/theme2.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CC9A7CA-BEC5-41E5-AAE1-C9D7FC518E00}">
  <ds:schemaRefs>
    <ds:schemaRef ds:uri="http://schemas.microsoft.com/sharepoint/v3/contenttype/forms"/>
  </ds:schemaRefs>
</ds:datastoreItem>
</file>

<file path=customXml/itemProps2.xml><?xml version="1.0" encoding="utf-8"?>
<ds:datastoreItem xmlns:ds="http://schemas.openxmlformats.org/officeDocument/2006/customXml" ds:itemID="{B5F5AFAE-B80F-42D3-94B4-729362BC1BCB}">
  <ds:schemaRefs>
    <ds:schemaRef ds:uri="http://www.w3.org/XML/1998/namespace"/>
    <ds:schemaRef ds:uri="40262f94-9f35-4ac3-9a90-690165a166b7"/>
    <ds:schemaRef ds:uri="http://purl.org/dc/terms/"/>
    <ds:schemaRef ds:uri="http://purl.org/dc/dcmitype/"/>
    <ds:schemaRef ds:uri="http://schemas.openxmlformats.org/package/2006/metadata/core-properties"/>
    <ds:schemaRef ds:uri="http://schemas.microsoft.com/office/2006/documentManagement/types"/>
    <ds:schemaRef ds:uri="http://schemas.microsoft.com/office/2006/metadata/properties"/>
    <ds:schemaRef ds:uri="a4f35948-e619-41b3-aa29-22878b09cfd2"/>
    <ds:schemaRef ds:uri="http://schemas.microsoft.com/office/infopath/2007/PartnerControls"/>
    <ds:schemaRef ds:uri="http://purl.org/dc/elements/1.1/"/>
  </ds:schemaRefs>
</ds:datastoreItem>
</file>

<file path=customXml/itemProps3.xml><?xml version="1.0" encoding="utf-8"?>
<ds:datastoreItem xmlns:ds="http://schemas.openxmlformats.org/officeDocument/2006/customXml" ds:itemID="{D59B8A7B-DB68-4625-86A7-7FECB4C2AE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Fall fun education presentation (widescreen)</Template>
  <TotalTime>869</TotalTime>
  <Words>373</Words>
  <Application>Microsoft Office PowerPoint</Application>
  <PresentationFormat>Widescreen</PresentationFormat>
  <Paragraphs>39</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Cambria</vt:lpstr>
      <vt:lpstr>Back to School 16x9</vt:lpstr>
      <vt:lpstr>London trip</vt:lpstr>
      <vt:lpstr>Staffing</vt:lpstr>
      <vt:lpstr>Thursday 20th March</vt:lpstr>
      <vt:lpstr>Friday 21st  March</vt:lpstr>
      <vt:lpstr>Accommodation </vt:lpstr>
      <vt:lpstr>What to Pack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London trip</dc:title>
  <dc:creator>Nicky Westgarth</dc:creator>
  <cp:lastModifiedBy>Amy Whiffin</cp:lastModifiedBy>
  <cp:revision>26</cp:revision>
  <dcterms:created xsi:type="dcterms:W3CDTF">2018-01-30T10:14:14Z</dcterms:created>
  <dcterms:modified xsi:type="dcterms:W3CDTF">2025-03-13T13:45:09Z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